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801" r:id="rId2"/>
    <p:sldId id="810" r:id="rId3"/>
  </p:sldIdLst>
  <p:sldSz cx="9144000" cy="6858000" type="screen4x3"/>
  <p:notesSz cx="7102475" cy="10233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BFC663F-426F-7692-5AEE-5A5C51CD0B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(367)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312790-66BD-9988-BF98-441849FBF1A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7/12/2023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886054-B7C3-6CF0-D5B9-A06944656A7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Richard Lidh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161AB9-5F7E-F182-94B0-0DBDBE43AD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725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F4E97-7CEA-46DE-A8C1-EA70F0359C73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162556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Class – The Life Of Christ (367)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7/12/2023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4425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Richard Lidh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DCF66-851C-4B84-A492-977491672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26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550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96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3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15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69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41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1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7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99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5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4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96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E7FE0CC-2EC6-8ADB-87E2-32965C28D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24370"/>
            <a:ext cx="64008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July 12, 2023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2CB58-CD97-1FF5-FE69-1C7D3523B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56139"/>
            <a:ext cx="8229600" cy="1369606"/>
          </a:xfrm>
        </p:spPr>
        <p:txBody>
          <a:bodyPr>
            <a:spAutoFit/>
          </a:bodyPr>
          <a:lstStyle/>
          <a:p>
            <a:r>
              <a:rPr lang="en-US" u="sng" dirty="0">
                <a:solidFill>
                  <a:schemeClr val="bg1"/>
                </a:solidFill>
              </a:rPr>
              <a:t>Lesson Twenty-Five</a:t>
            </a:r>
            <a:r>
              <a:rPr lang="en-US" dirty="0">
                <a:solidFill>
                  <a:schemeClr val="bg1"/>
                </a:solidFill>
              </a:rPr>
              <a:t>: The Last Week of the Life of Jesus –VII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53F367-595B-ED6B-ABBF-5295A6B2A46B}"/>
              </a:ext>
            </a:extLst>
          </p:cNvPr>
          <p:cNvSpPr txBox="1"/>
          <p:nvPr/>
        </p:nvSpPr>
        <p:spPr>
          <a:xfrm>
            <a:off x="3287834" y="488073"/>
            <a:ext cx="25683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84825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1E4E8A9-E85D-D6FD-0420-957521935BD9}"/>
              </a:ext>
            </a:extLst>
          </p:cNvPr>
          <p:cNvSpPr txBox="1"/>
          <p:nvPr/>
        </p:nvSpPr>
        <p:spPr>
          <a:xfrm>
            <a:off x="207389" y="207635"/>
            <a:ext cx="873864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spc="35" dirty="0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The Burial of Jesus (Matthew 27:57-66;</a:t>
            </a:r>
            <a:br>
              <a:rPr lang="en-US" sz="3200" b="1" spc="35" dirty="0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sz="3200" b="1" spc="35" dirty="0">
                <a:solidFill>
                  <a:srgbClr val="000000"/>
                </a:solidFill>
                <a:effectLst/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Mark 15:42-47; Luke 23:50-56; John 19:31-42)</a:t>
            </a:r>
            <a:endParaRPr lang="en-US" sz="3200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DAF284-EEDA-E9B6-1E35-BA2539AE8BA1}"/>
              </a:ext>
            </a:extLst>
          </p:cNvPr>
          <p:cNvSpPr txBox="1"/>
          <p:nvPr/>
        </p:nvSpPr>
        <p:spPr>
          <a:xfrm>
            <a:off x="207389" y="1492207"/>
            <a:ext cx="8738647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228600" lvl="0" indent="-514350" fontAlgn="base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+mj-lt"/>
              <a:buAutoNum type="arabicPeriod" startAt="28"/>
              <a:tabLst>
                <a:tab pos="228600" algn="l"/>
              </a:tabLst>
            </a:pPr>
            <a:r>
              <a:rPr lang="en-US" sz="2600" u="none" strike="noStrike" spc="30" dirty="0">
                <a:solidFill>
                  <a:srgbClr val="000000"/>
                </a:solidFill>
                <a:effectLst/>
                <a:ea typeface="Garamond" panose="02020404030301010803" pitchFamily="18" charset="0"/>
              </a:rPr>
              <a:t>How did the soldiers make sure the ones being crucified were dead? Why did they not do it to Jesus? What did they do instead? What does that illustrate?</a:t>
            </a:r>
            <a:endParaRPr lang="en-US" sz="2600" u="none" strike="noStrike" spc="30" dirty="0">
              <a:effectLst/>
              <a:ea typeface="Garamond" panose="02020404030301010803" pitchFamily="18" charset="0"/>
            </a:endParaRPr>
          </a:p>
          <a:p>
            <a:pPr marL="514350" marR="228600" lvl="0" indent="-514350" fontAlgn="base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+mj-lt"/>
              <a:buAutoNum type="arabicPeriod" startAt="28"/>
              <a:tabLst>
                <a:tab pos="228600" algn="l"/>
              </a:tabLst>
            </a:pPr>
            <a:r>
              <a:rPr lang="en-US" sz="2600" u="none" strike="noStrike" spc="30" dirty="0">
                <a:solidFill>
                  <a:srgbClr val="000000"/>
                </a:solidFill>
                <a:effectLst/>
                <a:ea typeface="Garamond" panose="02020404030301010803" pitchFamily="18" charset="0"/>
              </a:rPr>
              <a:t>Who buried the dead body of Jesus? How and why did he get the body? Briefly summarize the burial procedure.</a:t>
            </a:r>
          </a:p>
          <a:p>
            <a:pPr marL="514350" marR="228600" lvl="0" indent="-514350" fontAlgn="base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+mj-lt"/>
              <a:buAutoNum type="arabicPeriod" startAt="28"/>
              <a:tabLst>
                <a:tab pos="228600" algn="l"/>
              </a:tabLst>
            </a:pPr>
            <a:r>
              <a:rPr lang="en-US" sz="2600" spc="30" dirty="0">
                <a:solidFill>
                  <a:srgbClr val="000000"/>
                </a:solidFill>
                <a:effectLst/>
                <a:ea typeface="Garamond" panose="02020404030301010803" pitchFamily="18" charset="0"/>
                <a:cs typeface="Times New Roman" panose="02020603050405020304" pitchFamily="18" charset="0"/>
              </a:rPr>
              <a:t>How was the tomb of Jesus secured? Why was it secured in such a manner?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8151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109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Franklin Gothic Book</vt:lpstr>
      <vt:lpstr>Perpetua</vt:lpstr>
      <vt:lpstr>Wingdings 2</vt:lpstr>
      <vt:lpstr>Theme10</vt:lpstr>
      <vt:lpstr>Lesson Twenty-Five: The Last Week of the Life of Jesus –VII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D. Lidh</dc:creator>
  <cp:lastModifiedBy>Richard Lidh</cp:lastModifiedBy>
  <cp:revision>22</cp:revision>
  <cp:lastPrinted>2023-07-15T06:45:46Z</cp:lastPrinted>
  <dcterms:created xsi:type="dcterms:W3CDTF">2023-06-14T23:25:38Z</dcterms:created>
  <dcterms:modified xsi:type="dcterms:W3CDTF">2023-07-15T06:46:07Z</dcterms:modified>
</cp:coreProperties>
</file>